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84" d="100"/>
          <a:sy n="84" d="100"/>
        </p:scale>
        <p:origin x="90" y="2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67260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1413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1115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619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7400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2348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3152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8737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78589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1506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27729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DD84C9-EEE2-492B-86D9-D74CA3E8C150}" type="datetimeFigureOut">
              <a:rPr lang="en-US" smtClean="0"/>
              <a:t>8/29/2017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904163-E3AB-4D74-BC3F-C7FDC56A8F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4486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1953491" y="1558636"/>
            <a:ext cx="2795154" cy="1589809"/>
          </a:xfrm>
          <a:prstGeom prst="rect">
            <a:avLst/>
          </a:prstGeom>
          <a:gradFill>
            <a:gsLst>
              <a:gs pos="50000">
                <a:schemeClr val="bg1"/>
              </a:gs>
              <a:gs pos="50000">
                <a:schemeClr val="accent1">
                  <a:lumMod val="10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37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2017-08-28T20:51:49Z</dcterms:created>
  <dcterms:modified xsi:type="dcterms:W3CDTF">2017-08-29T06:12:49Z</dcterms:modified>
</cp:coreProperties>
</file>

<file path=docProps/thumbnail.jpeg>
</file>