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6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5" d="100"/>
          <a:sy n="85" d="100"/>
        </p:scale>
        <p:origin x="-2358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22118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357321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802397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94697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 cstate="print">
            <a:grayscl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55776" y="2204864"/>
            <a:ext cx="3427136" cy="2284757"/>
          </a:xfrm>
          <a:prstGeom prst="roundRect">
            <a:avLst/>
          </a:prstGeom>
        </p:spPr>
      </p:pic>
    </p:spTree>
    <p:extLst>
      <p:ext uri="{BB962C8B-B14F-4D97-AF65-F5344CB8AC3E}">
        <p14:creationId xmlns:p14="http://schemas.microsoft.com/office/powerpoint/2010/main" val="4767117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Kullanıcısı</dc:creator>
  <cp:lastModifiedBy>Windows Kullanıcısı</cp:lastModifiedBy>
  <cp:revision>9</cp:revision>
  <dcterms:created xsi:type="dcterms:W3CDTF">2021-01-25T16:57:09Z</dcterms:created>
  <dcterms:modified xsi:type="dcterms:W3CDTF">2021-02-01T19:15:19Z</dcterms:modified>
</cp:coreProperties>
</file>

<file path=docProps/thumbnail.jpeg>
</file>